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74" r:id="rId5"/>
    <p:sldId id="275" r:id="rId6"/>
    <p:sldId id="276" r:id="rId7"/>
    <p:sldId id="277" r:id="rId8"/>
    <p:sldId id="278" r:id="rId9"/>
    <p:sldId id="281" r:id="rId10"/>
    <p:sldId id="273" r:id="rId11"/>
    <p:sldId id="28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FDEDE-C5F9-FA74-CDE4-25BCCF4F74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7200" b="1" dirty="0">
                <a:solidFill>
                  <a:schemeClr val="tx1"/>
                </a:solidFill>
              </a:rPr>
              <a:t>ZASEDÁNÍ </a:t>
            </a:r>
            <a:br>
              <a:rPr lang="cs-CZ" sz="7200" b="1" dirty="0">
                <a:solidFill>
                  <a:schemeClr val="tx1"/>
                </a:solidFill>
              </a:rPr>
            </a:br>
            <a:r>
              <a:rPr lang="cs-CZ" sz="7200" b="1" dirty="0">
                <a:solidFill>
                  <a:schemeClr val="tx1"/>
                </a:solidFill>
              </a:rPr>
              <a:t>RADY RODIČŮ</a:t>
            </a:r>
            <a:br>
              <a:rPr lang="cs-CZ" sz="7200" b="1" dirty="0">
                <a:solidFill>
                  <a:schemeClr val="tx1"/>
                </a:solidFill>
              </a:rPr>
            </a:br>
            <a:endParaRPr lang="cs-CZ" sz="7200" b="1" dirty="0">
              <a:solidFill>
                <a:schemeClr val="tx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E9E779-AA98-80E2-9D20-C8B761B590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FZŠ OTOKARA CHLUPA</a:t>
            </a:r>
          </a:p>
          <a:p>
            <a:r>
              <a:rPr lang="cs-CZ" sz="2800" dirty="0">
                <a:solidFill>
                  <a:schemeClr val="tx1"/>
                </a:solidFill>
              </a:rPr>
              <a:t>19.9.2023</a:t>
            </a:r>
          </a:p>
        </p:txBody>
      </p:sp>
    </p:spTree>
    <p:extLst>
      <p:ext uri="{BB962C8B-B14F-4D97-AF65-F5344CB8AC3E}">
        <p14:creationId xmlns:p14="http://schemas.microsoft.com/office/powerpoint/2010/main" val="133687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15C802-2BFA-46E7-66AC-00F866FE1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nového předsedy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8E5E46-D782-77F1-3AC3-0229E69DE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rezignace nového předsedy Rady rodičů </a:t>
            </a:r>
            <a:r>
              <a:rPr lang="cs-CZ" dirty="0" err="1"/>
              <a:t>DavidA</a:t>
            </a:r>
            <a:r>
              <a:rPr lang="cs-CZ" dirty="0"/>
              <a:t> Zlatníka</a:t>
            </a:r>
          </a:p>
          <a:p>
            <a:pPr lvl="1"/>
            <a:r>
              <a:rPr lang="cs-CZ" dirty="0"/>
              <a:t>současný člen pedagogického sboru FZŠ Otokara Chlupa</a:t>
            </a:r>
          </a:p>
        </p:txBody>
      </p:sp>
    </p:spTree>
    <p:extLst>
      <p:ext uri="{BB962C8B-B14F-4D97-AF65-F5344CB8AC3E}">
        <p14:creationId xmlns:p14="http://schemas.microsoft.com/office/powerpoint/2010/main" val="2120161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15C802-2BFA-46E7-66AC-00F866FE1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Témata k diskusi – různé</a:t>
            </a:r>
            <a:br>
              <a:rPr lang="cs-CZ" dirty="0"/>
            </a:br>
            <a:r>
              <a:rPr lang="cs-CZ" dirty="0"/>
              <a:t>Plán příštího zasedání – 2024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8E5E46-D782-77F1-3AC3-0229E69DE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3443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2EDDB-BD0B-6BDF-0457-BCC5C73BB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PROGRAM SCHŮZE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A67BAC-9923-FC59-3263-CF2DB8846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8079"/>
            <a:ext cx="8596668" cy="4622465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Zahájení zasedání a seznámení s programem schůze a jeho schválení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ze školy od nové paní ředitelky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Čerpání loňského rozpočtu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Nový rozpočet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Schválení účetní závěrky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Stav příspěvků a bankovního účtu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Stav sociálního fondu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Činnost rady rodičů 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Volba nového předsedy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Témata k diskusi – různé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Plán příštího zasedání – 2024</a:t>
            </a:r>
          </a:p>
          <a:p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745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AD9082-7467-FF96-2AEC-FCC351994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ze školy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11538E-02DF-5A85-5698-9FBB1E814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Aktuální Informace od paní ředitelky </a:t>
            </a:r>
          </a:p>
          <a:p>
            <a:pPr lvl="1"/>
            <a:r>
              <a:rPr lang="cs-CZ" sz="3200" b="1" dirty="0"/>
              <a:t>Mgr. a Bc. Andrea Kroftová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931860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15C802-2BFA-46E7-66AC-00F866FE1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4337579" cy="1320800"/>
          </a:xfrm>
        </p:spPr>
        <p:txBody>
          <a:bodyPr/>
          <a:lstStyle/>
          <a:p>
            <a:r>
              <a:rPr lang="cs-CZ" dirty="0"/>
              <a:t>Čerpání loňského rozpočtu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D21B95F-8C31-1623-06EC-F74D9359A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7872" y="3934"/>
            <a:ext cx="6375383" cy="682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505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15C802-2BFA-46E7-66AC-00F866FE1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Nový rozpočet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3E8C8E0-7A70-FFD5-2FBE-D31B57E8E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7" y="1185871"/>
            <a:ext cx="8359646" cy="567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82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15C802-2BFA-46E7-66AC-00F866FE1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Schválení účetní závěrky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8E5E46-D782-77F1-3AC3-0229E69DE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máte vytištěné k nahlédnutí na stolech</a:t>
            </a:r>
          </a:p>
        </p:txBody>
      </p:sp>
    </p:spTree>
    <p:extLst>
      <p:ext uri="{BB962C8B-B14F-4D97-AF65-F5344CB8AC3E}">
        <p14:creationId xmlns:p14="http://schemas.microsoft.com/office/powerpoint/2010/main" val="311446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15C802-2BFA-46E7-66AC-00F866FE1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 příspěvků a bankovního účtu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8E5E46-D782-77F1-3AC3-0229E69DE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598" y="2160589"/>
            <a:ext cx="9318004" cy="3880773"/>
          </a:xfrm>
        </p:spPr>
        <p:txBody>
          <a:bodyPr>
            <a:normAutofit/>
          </a:bodyPr>
          <a:lstStyle/>
          <a:p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Stav bankovního účtu je k dnešnímu dni:  </a:t>
            </a:r>
            <a:r>
              <a:rPr lang="cs-CZ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698 666,63 CZK </a:t>
            </a:r>
          </a:p>
          <a:p>
            <a:pPr lvl="1"/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200 tis. z toho je účelově vázaná dotace od Magistrátu</a:t>
            </a:r>
          </a:p>
          <a:p>
            <a:endParaRPr lang="cs-CZ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Na příspěvcích do dnešního dne přišlo 21 tis.</a:t>
            </a:r>
          </a:p>
          <a:p>
            <a:pPr lvl="1"/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zaplatilo 42 rodičů … méně než 5 %.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2089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15C802-2BFA-46E7-66AC-00F866FE1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 sociálního fondu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8E5E46-D782-77F1-3AC3-0229E69DE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Zůstatek sociálního fondu k 1.1.23		23,667.62</a:t>
            </a:r>
          </a:p>
          <a:p>
            <a:r>
              <a:rPr lang="cs-CZ" dirty="0"/>
              <a:t>příjmy								19,405.08</a:t>
            </a:r>
          </a:p>
          <a:p>
            <a:r>
              <a:rPr lang="cs-CZ" dirty="0"/>
              <a:t>výdaje								38,076.00</a:t>
            </a:r>
          </a:p>
          <a:p>
            <a:r>
              <a:rPr lang="cs-CZ" dirty="0"/>
              <a:t>Zůstatek sociálního fondu k 31.7.23		4,996.70</a:t>
            </a:r>
          </a:p>
          <a:p>
            <a:endParaRPr lang="cs-CZ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dirty="0"/>
              <a:t>Výdaje:</a:t>
            </a:r>
          </a:p>
          <a:p>
            <a:pPr lvl="1"/>
            <a:r>
              <a:rPr lang="cs-CZ" dirty="0"/>
              <a:t>družina		-1000</a:t>
            </a:r>
          </a:p>
          <a:p>
            <a:pPr lvl="1"/>
            <a:r>
              <a:rPr lang="cs-CZ" dirty="0"/>
              <a:t>obědy			-18676</a:t>
            </a:r>
          </a:p>
          <a:p>
            <a:pPr lvl="1"/>
            <a:r>
              <a:rPr lang="cs-CZ" dirty="0"/>
              <a:t>školy v přírodě	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-18400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				-38076</a:t>
            </a:r>
            <a:r>
              <a:rPr lang="cs-CZ" dirty="0"/>
              <a:t>							</a:t>
            </a:r>
          </a:p>
        </p:txBody>
      </p:sp>
    </p:spTree>
    <p:extLst>
      <p:ext uri="{BB962C8B-B14F-4D97-AF65-F5344CB8AC3E}">
        <p14:creationId xmlns:p14="http://schemas.microsoft.com/office/powerpoint/2010/main" val="1026388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AB6E11-5B2B-E151-DE0D-EDB731582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rady rodičů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A0DB9D-3567-B8AD-8972-2AE769C83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92763"/>
          </a:xfrm>
        </p:spPr>
        <p:txBody>
          <a:bodyPr>
            <a:normAutofit/>
          </a:bodyPr>
          <a:lstStyle/>
          <a:p>
            <a:r>
              <a:rPr lang="cs-CZ" sz="2800" dirty="0"/>
              <a:t>Zahrada</a:t>
            </a:r>
          </a:p>
          <a:p>
            <a:r>
              <a:rPr lang="cs-CZ" sz="2800" dirty="0" err="1"/>
              <a:t>Minigranty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9411155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Fazeta</Template>
  <TotalTime>360</TotalTime>
  <Words>243</Words>
  <Application>Microsoft Macintosh PowerPoint</Application>
  <PresentationFormat>Širokoúhlá obrazovka</PresentationFormat>
  <Paragraphs>46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Fazeta</vt:lpstr>
      <vt:lpstr>ZASEDÁNÍ  RADY RODIČŮ </vt:lpstr>
      <vt:lpstr>PROGRAM SCHŮZE</vt:lpstr>
      <vt:lpstr>Informace ze školy</vt:lpstr>
      <vt:lpstr>Čerpání loňského rozpočtu</vt:lpstr>
      <vt:lpstr>Nový rozpočet</vt:lpstr>
      <vt:lpstr>Schválení účetní závěrky </vt:lpstr>
      <vt:lpstr>Stav příspěvků a bankovního účtu </vt:lpstr>
      <vt:lpstr>Stav sociálního fondu </vt:lpstr>
      <vt:lpstr>Činnost rady rodičů</vt:lpstr>
      <vt:lpstr>Volba nového předsedy </vt:lpstr>
      <vt:lpstr>Témata k diskusi – různé Plán příštího zasedání – 2024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ZASEDÁNÍ  RADY RODIČŮ</dc:title>
  <dc:creator>David Zlatnik</dc:creator>
  <cp:lastModifiedBy>David Zlatnik</cp:lastModifiedBy>
  <cp:revision>14</cp:revision>
  <dcterms:created xsi:type="dcterms:W3CDTF">2023-02-15T09:44:27Z</dcterms:created>
  <dcterms:modified xsi:type="dcterms:W3CDTF">2023-09-19T14:44:23Z</dcterms:modified>
</cp:coreProperties>
</file>